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4" r:id="rId2"/>
    <p:sldId id="256" r:id="rId3"/>
    <p:sldId id="259" r:id="rId4"/>
    <p:sldId id="260" r:id="rId5"/>
    <p:sldId id="261" r:id="rId6"/>
    <p:sldId id="262" r:id="rId7"/>
    <p:sldId id="263" r:id="rId8"/>
    <p:sldId id="265" r:id="rId9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Provicali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B1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29" autoAdjust="0"/>
    <p:restoredTop sz="94660"/>
  </p:normalViewPr>
  <p:slideViewPr>
    <p:cSldViewPr snapToGrid="0">
      <p:cViewPr varScale="1">
        <p:scale>
          <a:sx n="85" d="100"/>
          <a:sy n="85" d="100"/>
        </p:scale>
        <p:origin x="63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hdphoto1.wdp>
</file>

<file path=ppt/media/image1.jpg>
</file>

<file path=ppt/media/image2.jpg>
</file>

<file path=ppt/media/image3.jp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0EEFB-4120-1086-5CA0-47D65AFC1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799211-99F7-870F-0DDD-EB4024E03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A7019-DC9B-6F5D-9A5B-3E609E2EF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419AD-FC8A-EED7-3A8C-BBB1116E2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BBD8B-3F7D-DA61-A2F3-E3E2AD913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043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DCE75-F73E-1896-CE7A-B732CB1B0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BADCD1-553E-4F05-7B3C-64642D75A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7C1F0-B101-0108-DD31-A811FF07B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A52B1-F96C-8918-C25F-8CF9399E8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0D0DD-D609-6CE3-16E8-C8A78494B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884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E1EFE8-BFC1-D1E0-C98C-5C9F5BE13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30BFAC-B5F1-CBC3-335B-F0A8EE26F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631F3-B5EB-B5EA-6DCE-BD7AD93BD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70F8F-8D1A-EE7B-5F04-BBCFCC939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45B88-2668-366C-CDCC-39A40B516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21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813A3-89C4-CAD8-78CF-FFB794111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5B802-3A39-382A-90CD-65F3D665B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74B1B-B63E-10B2-1ACA-5731A2D16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E03C8-697D-00FC-0F04-4A4272C19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931A2C-B3AB-3166-A14C-0DCB3373D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709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EE6EE-064C-3A95-687B-593035287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6D7EAF-4409-8199-934C-B8C7300AB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17A4C-ECE6-93CB-3F66-999E970BC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F0D45-A4D3-068F-5E27-A372677BE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F37DAD-E9FB-6FC0-ED8C-193E0B329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196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B61D7-A68D-C12B-EFE1-6F5DD1B4D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22481-B963-9EFF-71D1-C021C75701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38DFD3-01AF-96FD-5B02-28B2898F9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FCF4B-A0B0-7A95-20F5-44436AA69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9FC685-543C-9042-B1BA-BE5C1DE34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22C78F-C699-A61D-1801-AEA7E97C0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318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BD45D-44D4-D565-A1ED-615DFD81B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439B1A-A1B7-B1E1-853E-968D93D9E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21E6ED-0514-3EC6-1BCF-E219625C27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372961-5B36-020D-E9E9-2D1D819E21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17A1EA-BC41-1F29-E60E-6729FADBCE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A7645F-BFF3-6F14-73CE-7A40FC98B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BB070C-39A0-FD08-8F09-0D1191E52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ED257C-E277-6434-3402-613DA0F2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66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DDABF-EA66-43E5-8648-5BE654666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01C50-E159-2596-559B-FE6372D58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150C49-CA7C-AC22-8089-F07BF80BD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CE154E-25AD-68EB-FA56-80E61C7A6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75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739C1D-6F24-289D-B006-CB22B1AA0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424050-A9C2-0CDB-2C99-0ABCAD9E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C6D750-37CF-CF63-0280-3D33E09DC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40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34CF1-C521-78B2-D131-30F05910A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4D27B-9E4F-0AB8-0412-E40796CBC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846988-C423-80DB-AC39-4849B9FFA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39D44-7C4B-0EE2-4BD1-C34DE155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E64C74-2E0D-77F4-DFF6-21A12DA16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C5299-34C3-8B94-5984-A6FF3F7ED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970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FF21A-40DD-1C6F-7562-AD82171B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EDC65F-93D1-4823-B2E4-30E92FC2E7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847B5-2259-78AB-1BCB-7E8C8ACD9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730F9-814F-E0EF-CB1B-D7AAA74B9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927F7-DC57-EA00-2E60-5FC216AD0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CD8E5E-5636-9DB1-6244-59FEED8AC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1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5A8835-E918-AC1B-877D-BDE171635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13436-F61D-93DC-A3AD-CC196F97F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7C6FE-F264-B33B-52CD-9F461127D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67991-6061-4697-8241-5A8455A3565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2D974-90E0-26E3-2CCE-D105675F83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E0107-254E-E562-6F23-436AD09B29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616FC-4B9E-450D-AFE2-FE87E80C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56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jpg"/><Relationship Id="rId7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jpg"/><Relationship Id="rId7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jpg"/><Relationship Id="rId7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3E376C1-040B-29F6-6018-F860412F9690}"/>
              </a:ext>
            </a:extLst>
          </p:cNvPr>
          <p:cNvSpPr txBox="1"/>
          <p:nvPr/>
        </p:nvSpPr>
        <p:spPr>
          <a:xfrm>
            <a:off x="4588568" y="1265534"/>
            <a:ext cx="3014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Provicali" panose="02000500000000000000" pitchFamily="2" charset="0"/>
              </a:rPr>
              <a:t>Landscapes</a:t>
            </a:r>
          </a:p>
        </p:txBody>
      </p:sp>
      <p:pic>
        <p:nvPicPr>
          <p:cNvPr id="29" name="Picture 28" descr="A picture containing snow, nature, water, outdoor&#10;&#10;Description automatically generated">
            <a:extLst>
              <a:ext uri="{FF2B5EF4-FFF2-40B4-BE49-F238E27FC236}">
                <a16:creationId xmlns:a16="http://schemas.microsoft.com/office/drawing/2014/main" id="{CA1FA284-975D-B55E-DD1F-2DB6A83855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02" r="34502" b="15151"/>
          <a:stretch/>
        </p:blipFill>
        <p:spPr>
          <a:xfrm>
            <a:off x="5788308" y="3097861"/>
            <a:ext cx="615385" cy="2105678"/>
          </a:xfrm>
          <a:prstGeom prst="roundRect">
            <a:avLst>
              <a:gd name="adj" fmla="val 23603"/>
            </a:avLst>
          </a:prstGeom>
        </p:spPr>
      </p:pic>
      <p:pic>
        <p:nvPicPr>
          <p:cNvPr id="27" name="Picture 26" descr="A picture containing night, street, city, light&#10;&#10;Description automatically generated">
            <a:extLst>
              <a:ext uri="{FF2B5EF4-FFF2-40B4-BE49-F238E27FC236}">
                <a16:creationId xmlns:a16="http://schemas.microsoft.com/office/drawing/2014/main" id="{3C11F48A-49A2-68F0-CB6A-EAE1674940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8" r="40945"/>
          <a:stretch/>
        </p:blipFill>
        <p:spPr>
          <a:xfrm>
            <a:off x="5788305" y="3097861"/>
            <a:ext cx="615388" cy="2105678"/>
          </a:xfrm>
          <a:prstGeom prst="roundRect">
            <a:avLst>
              <a:gd name="adj" fmla="val 21711"/>
            </a:avLst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78F43E6-8CAC-B5C7-EB2D-1ECA4F23C6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64" t="20376" r="59059" b="12240"/>
          <a:stretch/>
        </p:blipFill>
        <p:spPr>
          <a:xfrm>
            <a:off x="5677485" y="2717173"/>
            <a:ext cx="837030" cy="2875292"/>
          </a:xfrm>
          <a:prstGeom prst="roundRect">
            <a:avLst>
              <a:gd name="adj" fmla="val 21534"/>
            </a:avLst>
          </a:prstGeom>
        </p:spPr>
      </p:pic>
      <p:pic>
        <p:nvPicPr>
          <p:cNvPr id="31" name="Picture 30" descr="A truck parked in a field&#10;&#10;Description automatically generated with low confidence">
            <a:extLst>
              <a:ext uri="{FF2B5EF4-FFF2-40B4-BE49-F238E27FC236}">
                <a16:creationId xmlns:a16="http://schemas.microsoft.com/office/drawing/2014/main" id="{DF628DE6-5494-B081-4FF5-D814DC517D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0" t="9928" r="32358" b="13786"/>
          <a:stretch/>
        </p:blipFill>
        <p:spPr>
          <a:xfrm>
            <a:off x="5677484" y="2717173"/>
            <a:ext cx="837031" cy="2875293"/>
          </a:xfrm>
          <a:prstGeom prst="roundRect">
            <a:avLst>
              <a:gd name="adj" fmla="val 22230"/>
            </a:avLst>
          </a:prstGeom>
        </p:spPr>
      </p:pic>
      <p:pic>
        <p:nvPicPr>
          <p:cNvPr id="11" name="Picture 10" descr="A picture containing nature, silhouette, sunset, night sky&#10;&#10;Description automatically generated">
            <a:extLst>
              <a:ext uri="{FF2B5EF4-FFF2-40B4-BE49-F238E27FC236}">
                <a16:creationId xmlns:a16="http://schemas.microsoft.com/office/drawing/2014/main" id="{B59E208F-D946-1E17-D239-ED6FB18AE1A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25" r="44000"/>
          <a:stretch/>
        </p:blipFill>
        <p:spPr>
          <a:xfrm>
            <a:off x="5549996" y="2279232"/>
            <a:ext cx="1092010" cy="3751178"/>
          </a:xfrm>
          <a:prstGeom prst="roundRect">
            <a:avLst>
              <a:gd name="adj" fmla="val 20514"/>
            </a:avLst>
          </a:prstGeom>
        </p:spPr>
      </p:pic>
    </p:spTree>
    <p:extLst>
      <p:ext uri="{BB962C8B-B14F-4D97-AF65-F5344CB8AC3E}">
        <p14:creationId xmlns:p14="http://schemas.microsoft.com/office/powerpoint/2010/main" val="34657342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2273">
        <p159:morph option="byObject"/>
      </p:transition>
    </mc:Choice>
    <mc:Fallback>
      <p:transition spd="med" advTm="2273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picture containing night, street, city, light&#10;&#10;Description automatically generated">
            <a:extLst>
              <a:ext uri="{FF2B5EF4-FFF2-40B4-BE49-F238E27FC236}">
                <a16:creationId xmlns:a16="http://schemas.microsoft.com/office/drawing/2014/main" id="{3C11F48A-49A2-68F0-CB6A-EAE1674940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8" r="40945"/>
          <a:stretch/>
        </p:blipFill>
        <p:spPr>
          <a:xfrm>
            <a:off x="8424301" y="2771044"/>
            <a:ext cx="805669" cy="2756763"/>
          </a:xfrm>
          <a:prstGeom prst="roundRect">
            <a:avLst>
              <a:gd name="adj" fmla="val 21711"/>
            </a:avLst>
          </a:prstGeom>
        </p:spPr>
      </p:pic>
      <p:pic>
        <p:nvPicPr>
          <p:cNvPr id="29" name="Picture 28" descr="A picture containing snow, nature, water, outdoor&#10;&#10;Description automatically generated">
            <a:extLst>
              <a:ext uri="{FF2B5EF4-FFF2-40B4-BE49-F238E27FC236}">
                <a16:creationId xmlns:a16="http://schemas.microsoft.com/office/drawing/2014/main" id="{CA1FA284-975D-B55E-DD1F-2DB6A83855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02" r="34502" b="15151"/>
          <a:stretch/>
        </p:blipFill>
        <p:spPr>
          <a:xfrm>
            <a:off x="2962028" y="2771044"/>
            <a:ext cx="805665" cy="2756763"/>
          </a:xfrm>
          <a:prstGeom prst="roundRect">
            <a:avLst>
              <a:gd name="adj" fmla="val 23603"/>
            </a:avLst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3E376C1-040B-29F6-6018-F860412F9690}"/>
              </a:ext>
            </a:extLst>
          </p:cNvPr>
          <p:cNvSpPr txBox="1"/>
          <p:nvPr/>
        </p:nvSpPr>
        <p:spPr>
          <a:xfrm>
            <a:off x="4588568" y="613828"/>
            <a:ext cx="3014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Provicali" panose="02000500000000000000" pitchFamily="2" charset="0"/>
              </a:rPr>
              <a:t>Landscapes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78F43E6-8CAC-B5C7-EB2D-1ECA4F23C6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64" t="20376" r="59059" b="12240"/>
          <a:stretch/>
        </p:blipFill>
        <p:spPr>
          <a:xfrm>
            <a:off x="4077739" y="2272646"/>
            <a:ext cx="1095843" cy="3764345"/>
          </a:xfrm>
          <a:prstGeom prst="roundRect">
            <a:avLst>
              <a:gd name="adj" fmla="val 21534"/>
            </a:avLst>
          </a:prstGeom>
        </p:spPr>
      </p:pic>
      <p:pic>
        <p:nvPicPr>
          <p:cNvPr id="31" name="Picture 30" descr="A truck parked in a field&#10;&#10;Description automatically generated with low confidence">
            <a:extLst>
              <a:ext uri="{FF2B5EF4-FFF2-40B4-BE49-F238E27FC236}">
                <a16:creationId xmlns:a16="http://schemas.microsoft.com/office/drawing/2014/main" id="{DF628DE6-5494-B081-4FF5-D814DC517D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0" t="9928" r="32358" b="13786"/>
          <a:stretch/>
        </p:blipFill>
        <p:spPr>
          <a:xfrm>
            <a:off x="7069645" y="2272646"/>
            <a:ext cx="1095844" cy="3764346"/>
          </a:xfrm>
          <a:prstGeom prst="roundRect">
            <a:avLst>
              <a:gd name="adj" fmla="val 22230"/>
            </a:avLst>
          </a:prstGeom>
        </p:spPr>
      </p:pic>
      <p:pic>
        <p:nvPicPr>
          <p:cNvPr id="11" name="Picture 10" descr="A picture containing nature, silhouette, sunset, night sky&#10;&#10;Description automatically generated">
            <a:extLst>
              <a:ext uri="{FF2B5EF4-FFF2-40B4-BE49-F238E27FC236}">
                <a16:creationId xmlns:a16="http://schemas.microsoft.com/office/drawing/2014/main" id="{B59E208F-D946-1E17-D239-ED6FB18AE1A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25" r="44000"/>
          <a:stretch/>
        </p:blipFill>
        <p:spPr>
          <a:xfrm>
            <a:off x="5381169" y="1699292"/>
            <a:ext cx="1429664" cy="4911058"/>
          </a:xfrm>
          <a:prstGeom prst="roundRect">
            <a:avLst>
              <a:gd name="adj" fmla="val 20514"/>
            </a:avLst>
          </a:prstGeom>
        </p:spPr>
      </p:pic>
    </p:spTree>
    <p:extLst>
      <p:ext uri="{BB962C8B-B14F-4D97-AF65-F5344CB8AC3E}">
        <p14:creationId xmlns:p14="http://schemas.microsoft.com/office/powerpoint/2010/main" val="39088852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1126">
        <p159:morph option="byObject"/>
      </p:transition>
    </mc:Choice>
    <mc:Fallback>
      <p:transition spd="med" advTm="1126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nature, silhouette, sunset, night sky&#10;&#10;Description automatically generated">
            <a:extLst>
              <a:ext uri="{FF2B5EF4-FFF2-40B4-BE49-F238E27FC236}">
                <a16:creationId xmlns:a16="http://schemas.microsoft.com/office/drawing/2014/main" id="{B59E208F-D946-1E17-D239-ED6FB18AE1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9" t="1845" r="9912" b="7456"/>
          <a:stretch/>
        </p:blipFill>
        <p:spPr>
          <a:xfrm>
            <a:off x="2405141" y="1789888"/>
            <a:ext cx="7381720" cy="4454283"/>
          </a:xfrm>
          <a:prstGeom prst="roundRect">
            <a:avLst>
              <a:gd name="adj" fmla="val 7067"/>
            </a:avLst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3E376C1-040B-29F6-6018-F860412F9690}"/>
              </a:ext>
            </a:extLst>
          </p:cNvPr>
          <p:cNvSpPr txBox="1"/>
          <p:nvPr/>
        </p:nvSpPr>
        <p:spPr>
          <a:xfrm>
            <a:off x="4588568" y="613828"/>
            <a:ext cx="3014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Provicali" panose="02000500000000000000" pitchFamily="2" charset="0"/>
              </a:rPr>
              <a:t>Landscapes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78F43E6-8CAC-B5C7-EB2D-1ECA4F23C6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64" t="20376" r="59059" b="12240"/>
          <a:stretch/>
        </p:blipFill>
        <p:spPr>
          <a:xfrm>
            <a:off x="1212619" y="2272646"/>
            <a:ext cx="1095843" cy="3764345"/>
          </a:xfrm>
          <a:prstGeom prst="roundRect">
            <a:avLst>
              <a:gd name="adj" fmla="val 21534"/>
            </a:avLst>
          </a:prstGeom>
        </p:spPr>
      </p:pic>
      <p:pic>
        <p:nvPicPr>
          <p:cNvPr id="27" name="Picture 26" descr="A picture containing night, street, city, light&#10;&#10;Description automatically generated">
            <a:extLst>
              <a:ext uri="{FF2B5EF4-FFF2-40B4-BE49-F238E27FC236}">
                <a16:creationId xmlns:a16="http://schemas.microsoft.com/office/drawing/2014/main" id="{3C11F48A-49A2-68F0-CB6A-EAE1674940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8" r="40945"/>
          <a:stretch/>
        </p:blipFill>
        <p:spPr>
          <a:xfrm>
            <a:off x="11076063" y="2771044"/>
            <a:ext cx="805669" cy="2756763"/>
          </a:xfrm>
          <a:prstGeom prst="roundRect">
            <a:avLst>
              <a:gd name="adj" fmla="val 21711"/>
            </a:avLst>
          </a:prstGeom>
        </p:spPr>
      </p:pic>
      <p:pic>
        <p:nvPicPr>
          <p:cNvPr id="29" name="Picture 28" descr="A picture containing snow, nature, water, outdoor&#10;&#10;Description automatically generated">
            <a:extLst>
              <a:ext uri="{FF2B5EF4-FFF2-40B4-BE49-F238E27FC236}">
                <a16:creationId xmlns:a16="http://schemas.microsoft.com/office/drawing/2014/main" id="{CA1FA284-975D-B55E-DD1F-2DB6A83855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02" r="34502" b="15151"/>
          <a:stretch/>
        </p:blipFill>
        <p:spPr>
          <a:xfrm>
            <a:off x="310268" y="2771044"/>
            <a:ext cx="805665" cy="2756763"/>
          </a:xfrm>
          <a:prstGeom prst="roundRect">
            <a:avLst>
              <a:gd name="adj" fmla="val 23603"/>
            </a:avLst>
          </a:prstGeom>
        </p:spPr>
      </p:pic>
      <p:pic>
        <p:nvPicPr>
          <p:cNvPr id="31" name="Picture 30" descr="A truck parked in a field&#10;&#10;Description automatically generated with low confidence">
            <a:extLst>
              <a:ext uri="{FF2B5EF4-FFF2-40B4-BE49-F238E27FC236}">
                <a16:creationId xmlns:a16="http://schemas.microsoft.com/office/drawing/2014/main" id="{DF628DE6-5494-B081-4FF5-D814DC517D4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0" t="9928" r="32358" b="13786"/>
          <a:stretch/>
        </p:blipFill>
        <p:spPr>
          <a:xfrm>
            <a:off x="9883540" y="2272646"/>
            <a:ext cx="1095844" cy="3764346"/>
          </a:xfrm>
          <a:prstGeom prst="roundRect">
            <a:avLst>
              <a:gd name="adj" fmla="val 22230"/>
            </a:avLst>
          </a:prstGeom>
        </p:spPr>
      </p:pic>
      <p:pic>
        <p:nvPicPr>
          <p:cNvPr id="2" name="Picture 1" descr="Shape&#10;&#10;Description automatically generated with low confidence">
            <a:extLst>
              <a:ext uri="{FF2B5EF4-FFF2-40B4-BE49-F238E27FC236}">
                <a16:creationId xmlns:a16="http://schemas.microsoft.com/office/drawing/2014/main" id="{DB1E33EC-14E8-56A4-AEA1-5AB08DF30F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222" y="5685399"/>
            <a:ext cx="537448" cy="5374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59A189-4543-F53D-D816-65CBFEFFCD8E}"/>
              </a:ext>
            </a:extLst>
          </p:cNvPr>
          <p:cNvSpPr txBox="1"/>
          <p:nvPr/>
        </p:nvSpPr>
        <p:spPr>
          <a:xfrm>
            <a:off x="2957830" y="5685399"/>
            <a:ext cx="17190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olvetica Rg" panose="020B0603030602020004" pitchFamily="34" charset="0"/>
              </a:rPr>
              <a:t>Marek </a:t>
            </a:r>
            <a:r>
              <a:rPr lang="en-US" sz="2000" dirty="0" err="1">
                <a:solidFill>
                  <a:schemeClr val="bg1"/>
                </a:solidFill>
                <a:latin typeface="Coolvetica Rg" panose="020B0603030602020004" pitchFamily="34" charset="0"/>
              </a:rPr>
              <a:t>Piwnicki</a:t>
            </a:r>
            <a:endParaRPr lang="en-US" sz="2000" dirty="0">
              <a:solidFill>
                <a:schemeClr val="bg1"/>
              </a:solidFill>
              <a:latin typeface="Coolvetica Rg" panose="020B06030306020200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1F770A-CB11-4626-1A8A-4AC29D1A52D7}"/>
              </a:ext>
            </a:extLst>
          </p:cNvPr>
          <p:cNvSpPr txBox="1"/>
          <p:nvPr/>
        </p:nvSpPr>
        <p:spPr>
          <a:xfrm>
            <a:off x="2957830" y="5936963"/>
            <a:ext cx="6992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65000"/>
                  </a:schemeClr>
                </a:solidFill>
                <a:latin typeface="Coolvetica Rg" panose="020B0603030602020004" pitchFamily="34" charset="0"/>
              </a:rPr>
              <a:t>Photographer</a:t>
            </a:r>
          </a:p>
        </p:txBody>
      </p:sp>
    </p:spTree>
    <p:extLst>
      <p:ext uri="{BB962C8B-B14F-4D97-AF65-F5344CB8AC3E}">
        <p14:creationId xmlns:p14="http://schemas.microsoft.com/office/powerpoint/2010/main" val="3108427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1191">
        <p159:morph option="byObject"/>
      </p:transition>
    </mc:Choice>
    <mc:Fallback>
      <p:transition spd="med" advTm="1191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nature, silhouette, sunset, night sky&#10;&#10;Description automatically generated">
            <a:extLst>
              <a:ext uri="{FF2B5EF4-FFF2-40B4-BE49-F238E27FC236}">
                <a16:creationId xmlns:a16="http://schemas.microsoft.com/office/drawing/2014/main" id="{B59E208F-D946-1E17-D239-ED6FB18AE1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36" t="6797" r="9913" b="10783"/>
          <a:stretch/>
        </p:blipFill>
        <p:spPr>
          <a:xfrm>
            <a:off x="8691011" y="2079761"/>
            <a:ext cx="1095850" cy="4047679"/>
          </a:xfrm>
          <a:prstGeom prst="roundRect">
            <a:avLst>
              <a:gd name="adj" fmla="val 18607"/>
            </a:avLst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3E376C1-040B-29F6-6018-F860412F9690}"/>
              </a:ext>
            </a:extLst>
          </p:cNvPr>
          <p:cNvSpPr txBox="1"/>
          <p:nvPr/>
        </p:nvSpPr>
        <p:spPr>
          <a:xfrm>
            <a:off x="4588568" y="613828"/>
            <a:ext cx="3014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Provicali" panose="02000500000000000000" pitchFamily="2" charset="0"/>
              </a:rPr>
              <a:t>Landscapes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78F43E6-8CAC-B5C7-EB2D-1ECA4F23C6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2" t="9645" r="7100" b="8531"/>
          <a:stretch/>
        </p:blipFill>
        <p:spPr>
          <a:xfrm>
            <a:off x="1212619" y="1673158"/>
            <a:ext cx="7381713" cy="4571014"/>
          </a:xfrm>
          <a:prstGeom prst="roundRect">
            <a:avLst>
              <a:gd name="adj" fmla="val 8212"/>
            </a:avLst>
          </a:prstGeom>
        </p:spPr>
      </p:pic>
      <p:pic>
        <p:nvPicPr>
          <p:cNvPr id="27" name="Picture 26" descr="A picture containing night, street, city, light&#10;&#10;Description automatically generated">
            <a:extLst>
              <a:ext uri="{FF2B5EF4-FFF2-40B4-BE49-F238E27FC236}">
                <a16:creationId xmlns:a16="http://schemas.microsoft.com/office/drawing/2014/main" id="{3C11F48A-49A2-68F0-CB6A-EAE1674940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8" r="40945"/>
          <a:stretch/>
        </p:blipFill>
        <p:spPr>
          <a:xfrm>
            <a:off x="11076063" y="2771044"/>
            <a:ext cx="805669" cy="2756763"/>
          </a:xfrm>
          <a:prstGeom prst="roundRect">
            <a:avLst>
              <a:gd name="adj" fmla="val 21711"/>
            </a:avLst>
          </a:prstGeom>
        </p:spPr>
      </p:pic>
      <p:pic>
        <p:nvPicPr>
          <p:cNvPr id="29" name="Picture 28" descr="A picture containing snow, nature, water, outdoor&#10;&#10;Description automatically generated">
            <a:extLst>
              <a:ext uri="{FF2B5EF4-FFF2-40B4-BE49-F238E27FC236}">
                <a16:creationId xmlns:a16="http://schemas.microsoft.com/office/drawing/2014/main" id="{CA1FA284-975D-B55E-DD1F-2DB6A83855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02" r="34502" b="15151"/>
          <a:stretch/>
        </p:blipFill>
        <p:spPr>
          <a:xfrm>
            <a:off x="310268" y="2771044"/>
            <a:ext cx="805665" cy="2756763"/>
          </a:xfrm>
          <a:prstGeom prst="roundRect">
            <a:avLst>
              <a:gd name="adj" fmla="val 23603"/>
            </a:avLst>
          </a:prstGeom>
        </p:spPr>
      </p:pic>
      <p:pic>
        <p:nvPicPr>
          <p:cNvPr id="31" name="Picture 30" descr="A truck parked in a field&#10;&#10;Description automatically generated with low confidence">
            <a:extLst>
              <a:ext uri="{FF2B5EF4-FFF2-40B4-BE49-F238E27FC236}">
                <a16:creationId xmlns:a16="http://schemas.microsoft.com/office/drawing/2014/main" id="{DF628DE6-5494-B081-4FF5-D814DC517D4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0" t="9928" r="32358" b="13786"/>
          <a:stretch/>
        </p:blipFill>
        <p:spPr>
          <a:xfrm>
            <a:off x="9924399" y="2413000"/>
            <a:ext cx="1014126" cy="3483638"/>
          </a:xfrm>
          <a:prstGeom prst="roundRect">
            <a:avLst>
              <a:gd name="adj" fmla="val 20226"/>
            </a:avLst>
          </a:prstGeom>
        </p:spPr>
      </p:pic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03E1F5EE-4CAC-87F5-2A3C-ADF7F7DF4A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75" y="5685399"/>
            <a:ext cx="537448" cy="5374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21A67D-D89A-DBAE-01FC-09153C61B217}"/>
              </a:ext>
            </a:extLst>
          </p:cNvPr>
          <p:cNvSpPr txBox="1"/>
          <p:nvPr/>
        </p:nvSpPr>
        <p:spPr>
          <a:xfrm>
            <a:off x="1674083" y="5685399"/>
            <a:ext cx="17222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olvetica Rg" panose="020B0603030602020004" pitchFamily="34" charset="0"/>
              </a:rPr>
              <a:t>Marcus </a:t>
            </a:r>
            <a:r>
              <a:rPr lang="en-US" sz="2000" dirty="0" err="1">
                <a:solidFill>
                  <a:schemeClr val="bg1"/>
                </a:solidFill>
                <a:latin typeface="Coolvetica Rg" panose="020B0603030602020004" pitchFamily="34" charset="0"/>
              </a:rPr>
              <a:t>Ganahi</a:t>
            </a:r>
            <a:endParaRPr lang="en-US" sz="2000" dirty="0">
              <a:solidFill>
                <a:schemeClr val="bg1"/>
              </a:solidFill>
              <a:latin typeface="Coolvetica Rg" panose="020B0603030602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141014-C6EC-D32D-175E-E8033C3A7672}"/>
              </a:ext>
            </a:extLst>
          </p:cNvPr>
          <p:cNvSpPr txBox="1"/>
          <p:nvPr/>
        </p:nvSpPr>
        <p:spPr>
          <a:xfrm>
            <a:off x="1674083" y="5936963"/>
            <a:ext cx="6992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65000"/>
                  </a:schemeClr>
                </a:solidFill>
                <a:latin typeface="Coolvetica Rg" panose="020B0603030602020004" pitchFamily="34" charset="0"/>
              </a:rPr>
              <a:t>Photographer</a:t>
            </a:r>
          </a:p>
        </p:txBody>
      </p:sp>
    </p:spTree>
    <p:extLst>
      <p:ext uri="{BB962C8B-B14F-4D97-AF65-F5344CB8AC3E}">
        <p14:creationId xmlns:p14="http://schemas.microsoft.com/office/powerpoint/2010/main" val="26398305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1496">
        <p159:morph option="byObject"/>
      </p:transition>
    </mc:Choice>
    <mc:Fallback>
      <p:transition spd="med" advTm="1496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nature, silhouette, sunset, night sky&#10;&#10;Description automatically generated">
            <a:extLst>
              <a:ext uri="{FF2B5EF4-FFF2-40B4-BE49-F238E27FC236}">
                <a16:creationId xmlns:a16="http://schemas.microsoft.com/office/drawing/2014/main" id="{B59E208F-D946-1E17-D239-ED6FB18AE1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36" t="1845" r="9912" b="7456"/>
          <a:stretch/>
        </p:blipFill>
        <p:spPr>
          <a:xfrm>
            <a:off x="8691011" y="1789888"/>
            <a:ext cx="1095850" cy="4454283"/>
          </a:xfrm>
          <a:prstGeom prst="roundRect">
            <a:avLst>
              <a:gd name="adj" fmla="val 29248"/>
            </a:avLst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3E376C1-040B-29F6-6018-F860412F9690}"/>
              </a:ext>
            </a:extLst>
          </p:cNvPr>
          <p:cNvSpPr txBox="1"/>
          <p:nvPr/>
        </p:nvSpPr>
        <p:spPr>
          <a:xfrm>
            <a:off x="4588568" y="613828"/>
            <a:ext cx="3014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Provicali" panose="02000500000000000000" pitchFamily="2" charset="0"/>
              </a:rPr>
              <a:t>Landscapes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78F43E6-8CAC-B5C7-EB2D-1ECA4F23C6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64" t="20376" r="59059" b="12240"/>
          <a:stretch/>
        </p:blipFill>
        <p:spPr>
          <a:xfrm>
            <a:off x="7498489" y="2272646"/>
            <a:ext cx="1095843" cy="3764345"/>
          </a:xfrm>
          <a:prstGeom prst="roundRect">
            <a:avLst>
              <a:gd name="adj" fmla="val 21534"/>
            </a:avLst>
          </a:prstGeom>
        </p:spPr>
      </p:pic>
      <p:pic>
        <p:nvPicPr>
          <p:cNvPr id="27" name="Picture 26" descr="A picture containing night, street, city, light&#10;&#10;Description automatically generated">
            <a:extLst>
              <a:ext uri="{FF2B5EF4-FFF2-40B4-BE49-F238E27FC236}">
                <a16:creationId xmlns:a16="http://schemas.microsoft.com/office/drawing/2014/main" id="{3C11F48A-49A2-68F0-CB6A-EAE1674940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8" r="40945"/>
          <a:stretch/>
        </p:blipFill>
        <p:spPr>
          <a:xfrm>
            <a:off x="11076063" y="2771044"/>
            <a:ext cx="805669" cy="2756763"/>
          </a:xfrm>
          <a:prstGeom prst="roundRect">
            <a:avLst>
              <a:gd name="adj" fmla="val 21711"/>
            </a:avLst>
          </a:prstGeom>
        </p:spPr>
      </p:pic>
      <p:pic>
        <p:nvPicPr>
          <p:cNvPr id="29" name="Picture 28" descr="A picture containing snow, nature, water, outdoor&#10;&#10;Description automatically generated">
            <a:extLst>
              <a:ext uri="{FF2B5EF4-FFF2-40B4-BE49-F238E27FC236}">
                <a16:creationId xmlns:a16="http://schemas.microsoft.com/office/drawing/2014/main" id="{CA1FA284-975D-B55E-DD1F-2DB6A83855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" t="14604" r="3068" b="35573"/>
          <a:stretch/>
        </p:blipFill>
        <p:spPr>
          <a:xfrm>
            <a:off x="150471" y="1527858"/>
            <a:ext cx="7251340" cy="4694989"/>
          </a:xfrm>
          <a:prstGeom prst="roundRect">
            <a:avLst>
              <a:gd name="adj" fmla="val 8814"/>
            </a:avLst>
          </a:prstGeom>
        </p:spPr>
      </p:pic>
      <p:pic>
        <p:nvPicPr>
          <p:cNvPr id="31" name="Picture 30" descr="A truck parked in a field&#10;&#10;Description automatically generated with low confidence">
            <a:extLst>
              <a:ext uri="{FF2B5EF4-FFF2-40B4-BE49-F238E27FC236}">
                <a16:creationId xmlns:a16="http://schemas.microsoft.com/office/drawing/2014/main" id="{DF628DE6-5494-B081-4FF5-D814DC517D4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0" t="9928" r="32358" b="13786"/>
          <a:stretch/>
        </p:blipFill>
        <p:spPr>
          <a:xfrm>
            <a:off x="9883540" y="2272646"/>
            <a:ext cx="1095844" cy="3764346"/>
          </a:xfrm>
          <a:prstGeom prst="roundRect">
            <a:avLst>
              <a:gd name="adj" fmla="val 22230"/>
            </a:avLst>
          </a:prstGeom>
        </p:spPr>
      </p:pic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3FCC55A5-6064-B618-1FC2-D6CEE79794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71" y="5685399"/>
            <a:ext cx="537448" cy="5374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E311D6-554D-031B-7D87-F23847C0129F}"/>
              </a:ext>
            </a:extLst>
          </p:cNvPr>
          <p:cNvSpPr txBox="1"/>
          <p:nvPr/>
        </p:nvSpPr>
        <p:spPr>
          <a:xfrm>
            <a:off x="686079" y="5685399"/>
            <a:ext cx="19666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olvetica Rg" panose="020B0603030602020004" pitchFamily="34" charset="0"/>
              </a:rPr>
              <a:t>Thomas de LUZE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C71874-79BB-71CF-7B49-880D8D641A85}"/>
              </a:ext>
            </a:extLst>
          </p:cNvPr>
          <p:cNvSpPr txBox="1"/>
          <p:nvPr/>
        </p:nvSpPr>
        <p:spPr>
          <a:xfrm>
            <a:off x="686079" y="5936963"/>
            <a:ext cx="6992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65000"/>
                  </a:schemeClr>
                </a:solidFill>
                <a:latin typeface="Coolvetica Rg" panose="020B0603030602020004" pitchFamily="34" charset="0"/>
              </a:rPr>
              <a:t>Photographer</a:t>
            </a:r>
          </a:p>
        </p:txBody>
      </p:sp>
    </p:spTree>
    <p:extLst>
      <p:ext uri="{BB962C8B-B14F-4D97-AF65-F5344CB8AC3E}">
        <p14:creationId xmlns:p14="http://schemas.microsoft.com/office/powerpoint/2010/main" val="19578781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1203">
        <p159:morph option="byObject"/>
      </p:transition>
    </mc:Choice>
    <mc:Fallback>
      <p:transition spd="med" advTm="1203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3E376C1-040B-29F6-6018-F860412F9690}"/>
              </a:ext>
            </a:extLst>
          </p:cNvPr>
          <p:cNvSpPr txBox="1"/>
          <p:nvPr/>
        </p:nvSpPr>
        <p:spPr>
          <a:xfrm>
            <a:off x="4588568" y="613828"/>
            <a:ext cx="3014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Provicali" panose="02000500000000000000" pitchFamily="2" charset="0"/>
              </a:rPr>
              <a:t>Landscapes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78F43E6-8CAC-B5C7-EB2D-1ECA4F23C6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64" t="20376" r="59059" b="12240"/>
          <a:stretch/>
        </p:blipFill>
        <p:spPr>
          <a:xfrm>
            <a:off x="1251599" y="2406548"/>
            <a:ext cx="1017884" cy="3496542"/>
          </a:xfrm>
          <a:prstGeom prst="roundRect">
            <a:avLst>
              <a:gd name="adj" fmla="val 21534"/>
            </a:avLst>
          </a:prstGeom>
        </p:spPr>
      </p:pic>
      <p:pic>
        <p:nvPicPr>
          <p:cNvPr id="27" name="Picture 26" descr="A picture containing night, street, city, light&#10;&#10;Description automatically generated">
            <a:extLst>
              <a:ext uri="{FF2B5EF4-FFF2-40B4-BE49-F238E27FC236}">
                <a16:creationId xmlns:a16="http://schemas.microsoft.com/office/drawing/2014/main" id="{3C11F48A-49A2-68F0-CB6A-EAE1674940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8" r="40945"/>
          <a:stretch/>
        </p:blipFill>
        <p:spPr>
          <a:xfrm>
            <a:off x="11076063" y="2771044"/>
            <a:ext cx="805669" cy="2756763"/>
          </a:xfrm>
          <a:prstGeom prst="roundRect">
            <a:avLst>
              <a:gd name="adj" fmla="val 21711"/>
            </a:avLst>
          </a:prstGeom>
        </p:spPr>
      </p:pic>
      <p:pic>
        <p:nvPicPr>
          <p:cNvPr id="29" name="Picture 28" descr="A picture containing snow, nature, water, outdoor&#10;&#10;Description automatically generated">
            <a:extLst>
              <a:ext uri="{FF2B5EF4-FFF2-40B4-BE49-F238E27FC236}">
                <a16:creationId xmlns:a16="http://schemas.microsoft.com/office/drawing/2014/main" id="{CA1FA284-975D-B55E-DD1F-2DB6A83855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02" r="34502" b="15151"/>
          <a:stretch/>
        </p:blipFill>
        <p:spPr>
          <a:xfrm>
            <a:off x="310268" y="2771044"/>
            <a:ext cx="805665" cy="2756763"/>
          </a:xfrm>
          <a:prstGeom prst="roundRect">
            <a:avLst>
              <a:gd name="adj" fmla="val 23603"/>
            </a:avLst>
          </a:prstGeom>
        </p:spPr>
      </p:pic>
      <p:pic>
        <p:nvPicPr>
          <p:cNvPr id="31" name="Picture 30" descr="A truck parked in a field&#10;&#10;Description automatically generated with low confidence">
            <a:extLst>
              <a:ext uri="{FF2B5EF4-FFF2-40B4-BE49-F238E27FC236}">
                <a16:creationId xmlns:a16="http://schemas.microsoft.com/office/drawing/2014/main" id="{DF628DE6-5494-B081-4FF5-D814DC517D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2" t="28542" r="1226" b="33315"/>
          <a:stretch/>
        </p:blipFill>
        <p:spPr>
          <a:xfrm>
            <a:off x="3597670" y="1713054"/>
            <a:ext cx="7381714" cy="4509794"/>
          </a:xfrm>
          <a:prstGeom prst="roundRect">
            <a:avLst>
              <a:gd name="adj" fmla="val 9713"/>
            </a:avLst>
          </a:prstGeom>
        </p:spPr>
      </p:pic>
      <p:pic>
        <p:nvPicPr>
          <p:cNvPr id="5" name="Picture 4" descr="A picture containing nature, silhouette, sunset, night sky&#10;&#10;Description automatically generated">
            <a:extLst>
              <a:ext uri="{FF2B5EF4-FFF2-40B4-BE49-F238E27FC236}">
                <a16:creationId xmlns:a16="http://schemas.microsoft.com/office/drawing/2014/main" id="{CAF605FC-3BC1-C68E-B85A-24356A524A2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36" t="6797" r="9913" b="10783"/>
          <a:stretch/>
        </p:blipFill>
        <p:spPr>
          <a:xfrm>
            <a:off x="2405141" y="2079761"/>
            <a:ext cx="1095850" cy="4047679"/>
          </a:xfrm>
          <a:prstGeom prst="roundRect">
            <a:avLst>
              <a:gd name="adj" fmla="val 18607"/>
            </a:avLst>
          </a:prstGeom>
        </p:spPr>
      </p:pic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B68C27B7-AA39-8941-EDFA-C10B206F9F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249" y="5685399"/>
            <a:ext cx="537448" cy="5374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5430AB-BB4A-EEAE-7C61-1DECE1F387E1}"/>
              </a:ext>
            </a:extLst>
          </p:cNvPr>
          <p:cNvSpPr txBox="1"/>
          <p:nvPr/>
        </p:nvSpPr>
        <p:spPr>
          <a:xfrm>
            <a:off x="4158857" y="5685399"/>
            <a:ext cx="1987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olvetica Rg" panose="020B0603030602020004" pitchFamily="34" charset="0"/>
              </a:rPr>
              <a:t>Thomas De LUZE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B3E2C5-420C-2324-D6D8-1687B6FFFBB0}"/>
              </a:ext>
            </a:extLst>
          </p:cNvPr>
          <p:cNvSpPr txBox="1"/>
          <p:nvPr/>
        </p:nvSpPr>
        <p:spPr>
          <a:xfrm>
            <a:off x="4158857" y="5936963"/>
            <a:ext cx="6992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65000"/>
                  </a:schemeClr>
                </a:solidFill>
                <a:latin typeface="Coolvetica Rg" panose="020B0603030602020004" pitchFamily="34" charset="0"/>
              </a:rPr>
              <a:t>Photographer</a:t>
            </a:r>
          </a:p>
        </p:txBody>
      </p:sp>
    </p:spTree>
    <p:extLst>
      <p:ext uri="{BB962C8B-B14F-4D97-AF65-F5344CB8AC3E}">
        <p14:creationId xmlns:p14="http://schemas.microsoft.com/office/powerpoint/2010/main" val="37185759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1490">
        <p159:morph option="byObject"/>
      </p:transition>
    </mc:Choice>
    <mc:Fallback>
      <p:transition spd="med" advTm="149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3E376C1-040B-29F6-6018-F860412F9690}"/>
              </a:ext>
            </a:extLst>
          </p:cNvPr>
          <p:cNvSpPr txBox="1"/>
          <p:nvPr/>
        </p:nvSpPr>
        <p:spPr>
          <a:xfrm>
            <a:off x="4588568" y="613828"/>
            <a:ext cx="3014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Provicali" panose="02000500000000000000" pitchFamily="2" charset="0"/>
              </a:rPr>
              <a:t>Landscapes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78F43E6-8CAC-B5C7-EB2D-1ECA4F23C6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64" t="20376" r="59059" b="12240"/>
          <a:stretch/>
        </p:blipFill>
        <p:spPr>
          <a:xfrm>
            <a:off x="1212619" y="2272646"/>
            <a:ext cx="1095843" cy="3764345"/>
          </a:xfrm>
          <a:prstGeom prst="roundRect">
            <a:avLst>
              <a:gd name="adj" fmla="val 21534"/>
            </a:avLst>
          </a:prstGeom>
        </p:spPr>
      </p:pic>
      <p:pic>
        <p:nvPicPr>
          <p:cNvPr id="27" name="Picture 26" descr="A picture containing night, street, city, light&#10;&#10;Description automatically generated">
            <a:extLst>
              <a:ext uri="{FF2B5EF4-FFF2-40B4-BE49-F238E27FC236}">
                <a16:creationId xmlns:a16="http://schemas.microsoft.com/office/drawing/2014/main" id="{3C11F48A-49A2-68F0-CB6A-EAE1674940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" t="6453" r="4034" b="10700"/>
          <a:stretch/>
        </p:blipFill>
        <p:spPr>
          <a:xfrm>
            <a:off x="4790193" y="1851950"/>
            <a:ext cx="7091539" cy="4370897"/>
          </a:xfrm>
          <a:prstGeom prst="roundRect">
            <a:avLst>
              <a:gd name="adj" fmla="val 9916"/>
            </a:avLst>
          </a:prstGeom>
        </p:spPr>
      </p:pic>
      <p:pic>
        <p:nvPicPr>
          <p:cNvPr id="29" name="Picture 28" descr="A picture containing snow, nature, water, outdoor&#10;&#10;Description automatically generated">
            <a:extLst>
              <a:ext uri="{FF2B5EF4-FFF2-40B4-BE49-F238E27FC236}">
                <a16:creationId xmlns:a16="http://schemas.microsoft.com/office/drawing/2014/main" id="{CA1FA284-975D-B55E-DD1F-2DB6A83855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02" r="34502" b="15151"/>
          <a:stretch/>
        </p:blipFill>
        <p:spPr>
          <a:xfrm>
            <a:off x="310268" y="2771044"/>
            <a:ext cx="805665" cy="2756763"/>
          </a:xfrm>
          <a:prstGeom prst="roundRect">
            <a:avLst>
              <a:gd name="adj" fmla="val 23603"/>
            </a:avLst>
          </a:prstGeom>
        </p:spPr>
      </p:pic>
      <p:pic>
        <p:nvPicPr>
          <p:cNvPr id="31" name="Picture 30" descr="A truck parked in a field&#10;&#10;Description automatically generated with low confidence">
            <a:extLst>
              <a:ext uri="{FF2B5EF4-FFF2-40B4-BE49-F238E27FC236}">
                <a16:creationId xmlns:a16="http://schemas.microsoft.com/office/drawing/2014/main" id="{DF628DE6-5494-B081-4FF5-D814DC517D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0" t="9928" r="32358" b="13786"/>
          <a:stretch/>
        </p:blipFill>
        <p:spPr>
          <a:xfrm>
            <a:off x="3597670" y="2272646"/>
            <a:ext cx="1095844" cy="3764346"/>
          </a:xfrm>
          <a:prstGeom prst="roundRect">
            <a:avLst>
              <a:gd name="adj" fmla="val 22230"/>
            </a:avLst>
          </a:prstGeom>
        </p:spPr>
      </p:pic>
      <p:pic>
        <p:nvPicPr>
          <p:cNvPr id="5" name="Picture 4" descr="A picture containing nature, silhouette, sunset, night sky&#10;&#10;Description automatically generated">
            <a:extLst>
              <a:ext uri="{FF2B5EF4-FFF2-40B4-BE49-F238E27FC236}">
                <a16:creationId xmlns:a16="http://schemas.microsoft.com/office/drawing/2014/main" id="{3374F33E-B613-8A0C-A888-9E8D0DDA7A5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36" t="6797" r="9913" b="10783"/>
          <a:stretch/>
        </p:blipFill>
        <p:spPr>
          <a:xfrm>
            <a:off x="2405141" y="2079761"/>
            <a:ext cx="1095850" cy="4047679"/>
          </a:xfrm>
          <a:prstGeom prst="roundRect">
            <a:avLst>
              <a:gd name="adj" fmla="val 18607"/>
            </a:avLst>
          </a:prstGeom>
        </p:spPr>
      </p:pic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AEE38BD8-1C15-7F6D-4A78-D88B1ABB26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162" y="5685399"/>
            <a:ext cx="537448" cy="5374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BBAB18-655E-0FB8-41D4-5F273928DEFB}"/>
              </a:ext>
            </a:extLst>
          </p:cNvPr>
          <p:cNvSpPr txBox="1"/>
          <p:nvPr/>
        </p:nvSpPr>
        <p:spPr>
          <a:xfrm>
            <a:off x="5396770" y="5685399"/>
            <a:ext cx="22927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olvetica Rg" panose="020B0603030602020004" pitchFamily="34" charset="0"/>
              </a:rPr>
              <a:t>Jonathan </a:t>
            </a:r>
            <a:r>
              <a:rPr lang="en-US" sz="2000" dirty="0" err="1">
                <a:solidFill>
                  <a:schemeClr val="bg1"/>
                </a:solidFill>
                <a:latin typeface="Coolvetica Rg" panose="020B0603030602020004" pitchFamily="34" charset="0"/>
              </a:rPr>
              <a:t>Formanto</a:t>
            </a:r>
            <a:endParaRPr lang="en-US" sz="2000" dirty="0">
              <a:solidFill>
                <a:schemeClr val="bg1"/>
              </a:solidFill>
              <a:latin typeface="Coolvetica Rg" panose="020B06030306020200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95B1CB-3614-CED0-4D48-85CEB77AADE4}"/>
              </a:ext>
            </a:extLst>
          </p:cNvPr>
          <p:cNvSpPr txBox="1"/>
          <p:nvPr/>
        </p:nvSpPr>
        <p:spPr>
          <a:xfrm>
            <a:off x="5396770" y="5936963"/>
            <a:ext cx="6992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65000"/>
                  </a:schemeClr>
                </a:solidFill>
                <a:latin typeface="Coolvetica Rg" panose="020B0603030602020004" pitchFamily="34" charset="0"/>
              </a:rPr>
              <a:t>Photographer</a:t>
            </a:r>
          </a:p>
        </p:txBody>
      </p:sp>
    </p:spTree>
    <p:extLst>
      <p:ext uri="{BB962C8B-B14F-4D97-AF65-F5344CB8AC3E}">
        <p14:creationId xmlns:p14="http://schemas.microsoft.com/office/powerpoint/2010/main" val="41651925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1312">
        <p159:morph option="byObject"/>
      </p:transition>
    </mc:Choice>
    <mc:Fallback>
      <p:transition spd="med" advTm="1312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picture containing night, street, city, light&#10;&#10;Description automatically generated">
            <a:extLst>
              <a:ext uri="{FF2B5EF4-FFF2-40B4-BE49-F238E27FC236}">
                <a16:creationId xmlns:a16="http://schemas.microsoft.com/office/drawing/2014/main" id="{3C11F48A-49A2-68F0-CB6A-EAE1674940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8" r="40945"/>
          <a:stretch/>
        </p:blipFill>
        <p:spPr>
          <a:xfrm>
            <a:off x="8424301" y="2771044"/>
            <a:ext cx="805669" cy="2756763"/>
          </a:xfrm>
          <a:prstGeom prst="roundRect">
            <a:avLst>
              <a:gd name="adj" fmla="val 21711"/>
            </a:avLst>
          </a:prstGeom>
        </p:spPr>
      </p:pic>
      <p:pic>
        <p:nvPicPr>
          <p:cNvPr id="29" name="Picture 28" descr="A picture containing snow, nature, water, outdoor&#10;&#10;Description automatically generated">
            <a:extLst>
              <a:ext uri="{FF2B5EF4-FFF2-40B4-BE49-F238E27FC236}">
                <a16:creationId xmlns:a16="http://schemas.microsoft.com/office/drawing/2014/main" id="{CA1FA284-975D-B55E-DD1F-2DB6A83855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02" r="34502" b="15151"/>
          <a:stretch/>
        </p:blipFill>
        <p:spPr>
          <a:xfrm>
            <a:off x="2962028" y="2771044"/>
            <a:ext cx="805665" cy="2756763"/>
          </a:xfrm>
          <a:prstGeom prst="roundRect">
            <a:avLst>
              <a:gd name="adj" fmla="val 23603"/>
            </a:avLst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3E376C1-040B-29F6-6018-F860412F9690}"/>
              </a:ext>
            </a:extLst>
          </p:cNvPr>
          <p:cNvSpPr txBox="1"/>
          <p:nvPr/>
        </p:nvSpPr>
        <p:spPr>
          <a:xfrm>
            <a:off x="4588568" y="613828"/>
            <a:ext cx="3014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Provicali" panose="02000500000000000000" pitchFamily="2" charset="0"/>
              </a:rPr>
              <a:t>Landscapes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78F43E6-8CAC-B5C7-EB2D-1ECA4F23C6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64" t="20376" r="59059" b="12240"/>
          <a:stretch/>
        </p:blipFill>
        <p:spPr>
          <a:xfrm>
            <a:off x="4077739" y="2272646"/>
            <a:ext cx="1095843" cy="3764345"/>
          </a:xfrm>
          <a:prstGeom prst="roundRect">
            <a:avLst>
              <a:gd name="adj" fmla="val 21534"/>
            </a:avLst>
          </a:prstGeom>
        </p:spPr>
      </p:pic>
      <p:pic>
        <p:nvPicPr>
          <p:cNvPr id="31" name="Picture 30" descr="A truck parked in a field&#10;&#10;Description automatically generated with low confidence">
            <a:extLst>
              <a:ext uri="{FF2B5EF4-FFF2-40B4-BE49-F238E27FC236}">
                <a16:creationId xmlns:a16="http://schemas.microsoft.com/office/drawing/2014/main" id="{DF628DE6-5494-B081-4FF5-D814DC517D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0" t="9928" r="32358" b="13786"/>
          <a:stretch/>
        </p:blipFill>
        <p:spPr>
          <a:xfrm>
            <a:off x="7069645" y="2272646"/>
            <a:ext cx="1095844" cy="3764346"/>
          </a:xfrm>
          <a:prstGeom prst="roundRect">
            <a:avLst>
              <a:gd name="adj" fmla="val 22230"/>
            </a:avLst>
          </a:prstGeom>
        </p:spPr>
      </p:pic>
      <p:pic>
        <p:nvPicPr>
          <p:cNvPr id="11" name="Picture 10" descr="A picture containing nature, silhouette, sunset, night sky&#10;&#10;Description automatically generated">
            <a:extLst>
              <a:ext uri="{FF2B5EF4-FFF2-40B4-BE49-F238E27FC236}">
                <a16:creationId xmlns:a16="http://schemas.microsoft.com/office/drawing/2014/main" id="{B59E208F-D946-1E17-D239-ED6FB18AE1A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25" r="44000"/>
          <a:stretch/>
        </p:blipFill>
        <p:spPr>
          <a:xfrm>
            <a:off x="5381169" y="1699292"/>
            <a:ext cx="1429664" cy="4911058"/>
          </a:xfrm>
          <a:prstGeom prst="roundRect">
            <a:avLst>
              <a:gd name="adj" fmla="val 20514"/>
            </a:avLst>
          </a:prstGeom>
        </p:spPr>
      </p:pic>
    </p:spTree>
    <p:extLst>
      <p:ext uri="{BB962C8B-B14F-4D97-AF65-F5344CB8AC3E}">
        <p14:creationId xmlns:p14="http://schemas.microsoft.com/office/powerpoint/2010/main" val="476587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1093">
        <p159:morph option="byObject"/>
      </p:transition>
    </mc:Choice>
    <mc:Fallback>
      <p:transition spd="med" advTm="1093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25</Words>
  <Application>Microsoft Office PowerPoint</Application>
  <PresentationFormat>Widescreen</PresentationFormat>
  <Paragraphs>18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Coolvetica Rg</vt:lpstr>
      <vt:lpstr>Calibri</vt:lpstr>
      <vt:lpstr>Provicali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belkacem belhadj chikh</dc:creator>
  <cp:lastModifiedBy>Sitesh K. S</cp:lastModifiedBy>
  <cp:revision>2</cp:revision>
  <dcterms:created xsi:type="dcterms:W3CDTF">2023-03-17T01:06:55Z</dcterms:created>
  <dcterms:modified xsi:type="dcterms:W3CDTF">2023-09-15T03:30:07Z</dcterms:modified>
</cp:coreProperties>
</file>

<file path=docProps/thumbnail.jpeg>
</file>